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urier Prime" charset="1" panose="00000509000000000000"/>
      <p:regular r:id="rId10"/>
    </p:embeddedFont>
    <p:embeddedFont>
      <p:font typeface="Courier Prime Bold" charset="1" panose="00000809000000000000"/>
      <p:regular r:id="rId11"/>
    </p:embeddedFont>
    <p:embeddedFont>
      <p:font typeface="Courier Prime Italics" charset="1" panose="00000509000000000000"/>
      <p:regular r:id="rId12"/>
    </p:embeddedFont>
    <p:embeddedFont>
      <p:font typeface="Courier Prime Bold Italics" charset="1" panose="00000809000000000000"/>
      <p:regular r:id="rId13"/>
    </p:embeddedFont>
    <p:embeddedFont>
      <p:font typeface="TC Milo" charset="1" panose="000000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25" Target="slides/slide11.xml" Type="http://schemas.openxmlformats.org/officeDocument/2006/relationships/slide"/><Relationship Id="rId26" Target="slides/slide12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61.png" Type="http://schemas.openxmlformats.org/officeDocument/2006/relationships/image"/><Relationship Id="rId4" Target="../media/image62.svg" Type="http://schemas.openxmlformats.org/officeDocument/2006/relationships/image"/><Relationship Id="rId5" Target="../media/image63.png" Type="http://schemas.openxmlformats.org/officeDocument/2006/relationships/image"/><Relationship Id="rId6" Target="../media/image64.svg" Type="http://schemas.openxmlformats.org/officeDocument/2006/relationships/image"/><Relationship Id="rId7" Target="../media/image14.png" Type="http://schemas.openxmlformats.org/officeDocument/2006/relationships/image"/><Relationship Id="rId8" Target="../media/image6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66.png" Type="http://schemas.openxmlformats.org/officeDocument/2006/relationships/image"/><Relationship Id="rId4" Target="../media/image67.svg" Type="http://schemas.openxmlformats.org/officeDocument/2006/relationships/image"/><Relationship Id="rId5" Target="../media/image68.png" Type="http://schemas.openxmlformats.org/officeDocument/2006/relationships/image"/><Relationship Id="rId6" Target="../media/image69.svg" Type="http://schemas.openxmlformats.org/officeDocument/2006/relationships/image"/><Relationship Id="rId7" Target="../media/image14.png" Type="http://schemas.openxmlformats.org/officeDocument/2006/relationships/image"/><Relationship Id="rId8" Target="../media/image70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6.svg" Type="http://schemas.openxmlformats.org/officeDocument/2006/relationships/image"/><Relationship Id="rId11" Target="../media/image77.png" Type="http://schemas.openxmlformats.org/officeDocument/2006/relationships/image"/><Relationship Id="rId12" Target="../media/image78.svg" Type="http://schemas.openxmlformats.org/officeDocument/2006/relationships/image"/><Relationship Id="rId13" Target="../media/image79.png" Type="http://schemas.openxmlformats.org/officeDocument/2006/relationships/image"/><Relationship Id="rId14" Target="../media/image80.svg" Type="http://schemas.openxmlformats.org/officeDocument/2006/relationships/image"/><Relationship Id="rId15" Target="../media/image14.png" Type="http://schemas.openxmlformats.org/officeDocument/2006/relationships/image"/><Relationship Id="rId16" Target="../media/image8.png" Type="http://schemas.openxmlformats.org/officeDocument/2006/relationships/image"/><Relationship Id="rId17" Target="../media/image9.svg" Type="http://schemas.openxmlformats.org/officeDocument/2006/relationships/image"/><Relationship Id="rId2" Target="../media/image1.jpeg" Type="http://schemas.openxmlformats.org/officeDocument/2006/relationships/image"/><Relationship Id="rId3" Target="../media/image71.png" Type="http://schemas.openxmlformats.org/officeDocument/2006/relationships/image"/><Relationship Id="rId4" Target="../media/image72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3.png" Type="http://schemas.openxmlformats.org/officeDocument/2006/relationships/image"/><Relationship Id="rId8" Target="../media/image74.svg" Type="http://schemas.openxmlformats.org/officeDocument/2006/relationships/image"/><Relationship Id="rId9" Target="../media/image75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26.png" Type="http://schemas.openxmlformats.org/officeDocument/2006/relationships/image"/><Relationship Id="rId14" Target="../media/image27.svg" Type="http://schemas.openxmlformats.org/officeDocument/2006/relationships/image"/><Relationship Id="rId15" Target="../media/image14.png" Type="http://schemas.openxmlformats.org/officeDocument/2006/relationships/image"/><Relationship Id="rId2" Target="../media/image15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14.pn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Relationship Id="rId5" Target="../media/image14.pn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14.pn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11" Target="../media/image22.png" Type="http://schemas.openxmlformats.org/officeDocument/2006/relationships/image"/><Relationship Id="rId12" Target="../media/image23.svg" Type="http://schemas.openxmlformats.org/officeDocument/2006/relationships/image"/><Relationship Id="rId13" Target="../media/image39.png" Type="http://schemas.openxmlformats.org/officeDocument/2006/relationships/image"/><Relationship Id="rId14" Target="../media/image40.svg" Type="http://schemas.openxmlformats.org/officeDocument/2006/relationships/image"/><Relationship Id="rId15" Target="../media/image14.png" Type="http://schemas.openxmlformats.org/officeDocument/2006/relationships/image"/><Relationship Id="rId2" Target="../media/image15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svg" Type="http://schemas.openxmlformats.org/officeDocument/2006/relationships/image"/><Relationship Id="rId11" Target="../media/image22.png" Type="http://schemas.openxmlformats.org/officeDocument/2006/relationships/image"/><Relationship Id="rId12" Target="../media/image23.svg" Type="http://schemas.openxmlformats.org/officeDocument/2006/relationships/image"/><Relationship Id="rId13" Target="../media/image14.png" Type="http://schemas.openxmlformats.org/officeDocument/2006/relationships/image"/><Relationship Id="rId14" Target="../media/image49.png" Type="http://schemas.openxmlformats.org/officeDocument/2006/relationships/image"/><Relationship Id="rId2" Target="../media/image15.jpeg" Type="http://schemas.openxmlformats.org/officeDocument/2006/relationships/image"/><Relationship Id="rId3" Target="../media/image41.png" Type="http://schemas.openxmlformats.org/officeDocument/2006/relationships/image"/><Relationship Id="rId4" Target="../media/image42.sv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Relationship Id="rId7" Target="../media/image45.png" Type="http://schemas.openxmlformats.org/officeDocument/2006/relationships/image"/><Relationship Id="rId8" Target="../media/image46.sv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11" Target="../media/image55.svg" Type="http://schemas.openxmlformats.org/officeDocument/2006/relationships/image"/><Relationship Id="rId2" Target="../media/image15.jpeg" Type="http://schemas.openxmlformats.org/officeDocument/2006/relationships/imag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50.png" Type="http://schemas.openxmlformats.org/officeDocument/2006/relationships/image"/><Relationship Id="rId6" Target="../media/image51.svg" Type="http://schemas.openxmlformats.org/officeDocument/2006/relationships/image"/><Relationship Id="rId7" Target="../media/image52.png" Type="http://schemas.openxmlformats.org/officeDocument/2006/relationships/image"/><Relationship Id="rId8" Target="../media/image5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56.png" Type="http://schemas.openxmlformats.org/officeDocument/2006/relationships/image"/><Relationship Id="rId4" Target="../media/image57.svg" Type="http://schemas.openxmlformats.org/officeDocument/2006/relationships/image"/><Relationship Id="rId5" Target="../media/image58.png" Type="http://schemas.openxmlformats.org/officeDocument/2006/relationships/image"/><Relationship Id="rId6" Target="../media/image59.svg" Type="http://schemas.openxmlformats.org/officeDocument/2006/relationships/image"/><Relationship Id="rId7" Target="../media/image14.png" Type="http://schemas.openxmlformats.org/officeDocument/2006/relationships/image"/><Relationship Id="rId8" Target="../media/image6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48525" y="2019889"/>
            <a:ext cx="9114237" cy="5582470"/>
          </a:xfrm>
          <a:custGeom>
            <a:avLst/>
            <a:gdLst/>
            <a:ahLst/>
            <a:cxnLst/>
            <a:rect r="r" b="b" t="t" l="l"/>
            <a:pathLst>
              <a:path h="5582470" w="9114237">
                <a:moveTo>
                  <a:pt x="0" y="0"/>
                </a:moveTo>
                <a:lnTo>
                  <a:pt x="9114237" y="0"/>
                </a:lnTo>
                <a:lnTo>
                  <a:pt x="9114237" y="5582470"/>
                </a:lnTo>
                <a:lnTo>
                  <a:pt x="0" y="55824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84985">
            <a:off x="8018574" y="2593851"/>
            <a:ext cx="1876748" cy="1666196"/>
          </a:xfrm>
          <a:custGeom>
            <a:avLst/>
            <a:gdLst/>
            <a:ahLst/>
            <a:cxnLst/>
            <a:rect r="r" b="b" t="t" l="l"/>
            <a:pathLst>
              <a:path h="1666196" w="1876748">
                <a:moveTo>
                  <a:pt x="0" y="0"/>
                </a:moveTo>
                <a:lnTo>
                  <a:pt x="1876748" y="0"/>
                </a:lnTo>
                <a:lnTo>
                  <a:pt x="1876748" y="1666196"/>
                </a:lnTo>
                <a:lnTo>
                  <a:pt x="0" y="16661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-359066">
            <a:off x="3538089" y="4117138"/>
            <a:ext cx="11704551" cy="2963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37"/>
              </a:lnSpc>
            </a:pPr>
            <a:r>
              <a:rPr lang="en-US" sz="10488">
                <a:solidFill>
                  <a:srgbClr val="000000"/>
                </a:solidFill>
                <a:latin typeface="TC Milo"/>
              </a:rPr>
              <a:t>SISTEMA DE MOEDA ESTUDANTIL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398136">
            <a:off x="7558028" y="6972086"/>
            <a:ext cx="4157741" cy="687917"/>
          </a:xfrm>
          <a:custGeom>
            <a:avLst/>
            <a:gdLst/>
            <a:ahLst/>
            <a:cxnLst/>
            <a:rect r="r" b="b" t="t" l="l"/>
            <a:pathLst>
              <a:path h="687917" w="4157741">
                <a:moveTo>
                  <a:pt x="0" y="0"/>
                </a:moveTo>
                <a:lnTo>
                  <a:pt x="4157742" y="0"/>
                </a:lnTo>
                <a:lnTo>
                  <a:pt x="4157742" y="687917"/>
                </a:lnTo>
                <a:lnTo>
                  <a:pt x="0" y="6879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45893" y="8751737"/>
            <a:ext cx="4700413" cy="940083"/>
          </a:xfrm>
          <a:custGeom>
            <a:avLst/>
            <a:gdLst/>
            <a:ahLst/>
            <a:cxnLst/>
            <a:rect r="r" b="b" t="t" l="l"/>
            <a:pathLst>
              <a:path h="940083" w="4700413">
                <a:moveTo>
                  <a:pt x="0" y="0"/>
                </a:moveTo>
                <a:lnTo>
                  <a:pt x="4700413" y="0"/>
                </a:lnTo>
                <a:lnTo>
                  <a:pt x="4700413" y="940083"/>
                </a:lnTo>
                <a:lnTo>
                  <a:pt x="0" y="9400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65869" y="9209421"/>
            <a:ext cx="2574382" cy="514876"/>
          </a:xfrm>
          <a:custGeom>
            <a:avLst/>
            <a:gdLst/>
            <a:ahLst/>
            <a:cxnLst/>
            <a:rect r="r" b="b" t="t" l="l"/>
            <a:pathLst>
              <a:path h="514876" w="2574382">
                <a:moveTo>
                  <a:pt x="0" y="0"/>
                </a:moveTo>
                <a:lnTo>
                  <a:pt x="2574382" y="0"/>
                </a:lnTo>
                <a:lnTo>
                  <a:pt x="2574382" y="514877"/>
                </a:lnTo>
                <a:lnTo>
                  <a:pt x="0" y="5148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03768">
            <a:off x="2591475" y="2717927"/>
            <a:ext cx="3722084" cy="4186393"/>
          </a:xfrm>
          <a:custGeom>
            <a:avLst/>
            <a:gdLst/>
            <a:ahLst/>
            <a:cxnLst/>
            <a:rect r="r" b="b" t="t" l="l"/>
            <a:pathLst>
              <a:path h="4186393" w="3722084">
                <a:moveTo>
                  <a:pt x="0" y="0"/>
                </a:moveTo>
                <a:lnTo>
                  <a:pt x="3722084" y="0"/>
                </a:lnTo>
                <a:lnTo>
                  <a:pt x="3722084" y="4186393"/>
                </a:lnTo>
                <a:lnTo>
                  <a:pt x="0" y="41863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480206" y="4220908"/>
            <a:ext cx="2714323" cy="2679777"/>
          </a:xfrm>
          <a:custGeom>
            <a:avLst/>
            <a:gdLst/>
            <a:ahLst/>
            <a:cxnLst/>
            <a:rect r="r" b="b" t="t" l="l"/>
            <a:pathLst>
              <a:path h="2679777" w="2714323">
                <a:moveTo>
                  <a:pt x="0" y="0"/>
                </a:moveTo>
                <a:lnTo>
                  <a:pt x="2714324" y="0"/>
                </a:lnTo>
                <a:lnTo>
                  <a:pt x="2714324" y="2679778"/>
                </a:lnTo>
                <a:lnTo>
                  <a:pt x="0" y="267977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461092" y="491237"/>
            <a:ext cx="1266046" cy="1074925"/>
          </a:xfrm>
          <a:custGeom>
            <a:avLst/>
            <a:gdLst/>
            <a:ahLst/>
            <a:cxnLst/>
            <a:rect r="r" b="b" t="t" l="l"/>
            <a:pathLst>
              <a:path h="1074925" w="1266046">
                <a:moveTo>
                  <a:pt x="0" y="0"/>
                </a:moveTo>
                <a:lnTo>
                  <a:pt x="1266047" y="0"/>
                </a:lnTo>
                <a:lnTo>
                  <a:pt x="1266047" y="1074926"/>
                </a:lnTo>
                <a:lnTo>
                  <a:pt x="0" y="107492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45893" y="8600419"/>
            <a:ext cx="5947699" cy="1686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6"/>
              </a:lnSpc>
            </a:pPr>
            <a:r>
              <a:rPr lang="en-US" sz="3051">
                <a:solidFill>
                  <a:srgbClr val="000000"/>
                </a:solidFill>
                <a:latin typeface="TC Milo"/>
              </a:rPr>
              <a:t>ANA CAROLINA DE CARVALHO CORRÊA</a:t>
            </a:r>
          </a:p>
          <a:p>
            <a:pPr>
              <a:lnSpc>
                <a:spcPts val="3356"/>
              </a:lnSpc>
            </a:pPr>
            <a:r>
              <a:rPr lang="en-US" sz="3051">
                <a:solidFill>
                  <a:srgbClr val="000000"/>
                </a:solidFill>
                <a:latin typeface="TC Milo"/>
              </a:rPr>
              <a:t>HENRIQUE PINTO SANTOS</a:t>
            </a:r>
          </a:p>
          <a:p>
            <a:pPr>
              <a:lnSpc>
                <a:spcPts val="3356"/>
              </a:lnSpc>
            </a:pPr>
            <a:r>
              <a:rPr lang="en-US" sz="3051">
                <a:solidFill>
                  <a:srgbClr val="000000"/>
                </a:solidFill>
                <a:latin typeface="TC Milo"/>
              </a:rPr>
              <a:t>GABRIEL PIMENTEL TABATINGA</a:t>
            </a:r>
          </a:p>
          <a:p>
            <a:pPr>
              <a:lnSpc>
                <a:spcPts val="3356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1530717" y="9250325"/>
            <a:ext cx="5947699" cy="429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6"/>
              </a:lnSpc>
            </a:pPr>
            <a:r>
              <a:rPr lang="en-US" sz="3051">
                <a:solidFill>
                  <a:srgbClr val="000000"/>
                </a:solidFill>
                <a:latin typeface="TC Milo"/>
              </a:rPr>
              <a:t>OUTUBRO 2023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599569" y="1000968"/>
            <a:ext cx="7781426" cy="1825098"/>
          </a:xfrm>
          <a:custGeom>
            <a:avLst/>
            <a:gdLst/>
            <a:ahLst/>
            <a:cxnLst/>
            <a:rect r="r" b="b" t="t" l="l"/>
            <a:pathLst>
              <a:path h="1825098" w="7781426">
                <a:moveTo>
                  <a:pt x="7781426" y="0"/>
                </a:moveTo>
                <a:lnTo>
                  <a:pt x="0" y="0"/>
                </a:lnTo>
                <a:lnTo>
                  <a:pt x="0" y="1825098"/>
                </a:lnTo>
                <a:lnTo>
                  <a:pt x="7781426" y="1825098"/>
                </a:lnTo>
                <a:lnTo>
                  <a:pt x="778142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7077525" y="1028700"/>
            <a:ext cx="7781426" cy="1825098"/>
          </a:xfrm>
          <a:custGeom>
            <a:avLst/>
            <a:gdLst/>
            <a:ahLst/>
            <a:cxnLst/>
            <a:rect r="r" b="b" t="t" l="l"/>
            <a:pathLst>
              <a:path h="1825098" w="7781426">
                <a:moveTo>
                  <a:pt x="7781427" y="0"/>
                </a:moveTo>
                <a:lnTo>
                  <a:pt x="0" y="0"/>
                </a:lnTo>
                <a:lnTo>
                  <a:pt x="0" y="1825098"/>
                </a:lnTo>
                <a:lnTo>
                  <a:pt x="7781427" y="1825098"/>
                </a:lnTo>
                <a:lnTo>
                  <a:pt x="778142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259604" y="3914697"/>
            <a:ext cx="377229" cy="3516537"/>
          </a:xfrm>
          <a:custGeom>
            <a:avLst/>
            <a:gdLst/>
            <a:ahLst/>
            <a:cxnLst/>
            <a:rect r="r" b="b" t="t" l="l"/>
            <a:pathLst>
              <a:path h="3516537" w="377229">
                <a:moveTo>
                  <a:pt x="377228" y="0"/>
                </a:moveTo>
                <a:lnTo>
                  <a:pt x="0" y="0"/>
                </a:lnTo>
                <a:lnTo>
                  <a:pt x="0" y="3516538"/>
                </a:lnTo>
                <a:lnTo>
                  <a:pt x="377228" y="3516538"/>
                </a:lnTo>
                <a:lnTo>
                  <a:pt x="37722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61092" y="491237"/>
            <a:ext cx="1266046" cy="1074925"/>
          </a:xfrm>
          <a:custGeom>
            <a:avLst/>
            <a:gdLst/>
            <a:ahLst/>
            <a:cxnLst/>
            <a:rect r="r" b="b" t="t" l="l"/>
            <a:pathLst>
              <a:path h="1074925" w="1266046">
                <a:moveTo>
                  <a:pt x="0" y="0"/>
                </a:moveTo>
                <a:lnTo>
                  <a:pt x="1266047" y="0"/>
                </a:lnTo>
                <a:lnTo>
                  <a:pt x="1266047" y="1074926"/>
                </a:lnTo>
                <a:lnTo>
                  <a:pt x="0" y="10749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36832" y="4055092"/>
            <a:ext cx="16306127" cy="3235747"/>
          </a:xfrm>
          <a:custGeom>
            <a:avLst/>
            <a:gdLst/>
            <a:ahLst/>
            <a:cxnLst/>
            <a:rect r="r" b="b" t="t" l="l"/>
            <a:pathLst>
              <a:path h="3235747" w="16306127">
                <a:moveTo>
                  <a:pt x="0" y="0"/>
                </a:moveTo>
                <a:lnTo>
                  <a:pt x="16306128" y="0"/>
                </a:lnTo>
                <a:lnTo>
                  <a:pt x="16306128" y="3235748"/>
                </a:lnTo>
                <a:lnTo>
                  <a:pt x="0" y="32357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78418" y="1376103"/>
            <a:ext cx="13657861" cy="1095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55"/>
              </a:lnSpc>
              <a:spcBef>
                <a:spcPct val="0"/>
              </a:spcBef>
            </a:pPr>
            <a:r>
              <a:rPr lang="en-US" sz="7505" strike="noStrike" u="none">
                <a:solidFill>
                  <a:srgbClr val="000000"/>
                </a:solidFill>
                <a:latin typeface="TC Milo"/>
              </a:rPr>
              <a:t>TELA DE PROFESSOR: DISTRIBUIÇÃO DE MOEDAS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01493">
            <a:off x="1147508" y="431432"/>
            <a:ext cx="4982890" cy="2853837"/>
          </a:xfrm>
          <a:custGeom>
            <a:avLst/>
            <a:gdLst/>
            <a:ahLst/>
            <a:cxnLst/>
            <a:rect r="r" b="b" t="t" l="l"/>
            <a:pathLst>
              <a:path h="2853837" w="4982890">
                <a:moveTo>
                  <a:pt x="0" y="0"/>
                </a:moveTo>
                <a:lnTo>
                  <a:pt x="4982890" y="0"/>
                </a:lnTo>
                <a:lnTo>
                  <a:pt x="4982890" y="2853838"/>
                </a:lnTo>
                <a:lnTo>
                  <a:pt x="0" y="2853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01493">
            <a:off x="9026117" y="431432"/>
            <a:ext cx="4982890" cy="2853837"/>
          </a:xfrm>
          <a:custGeom>
            <a:avLst/>
            <a:gdLst/>
            <a:ahLst/>
            <a:cxnLst/>
            <a:rect r="r" b="b" t="t" l="l"/>
            <a:pathLst>
              <a:path h="2853837" w="4982890">
                <a:moveTo>
                  <a:pt x="0" y="0"/>
                </a:moveTo>
                <a:lnTo>
                  <a:pt x="4982891" y="0"/>
                </a:lnTo>
                <a:lnTo>
                  <a:pt x="4982891" y="2853838"/>
                </a:lnTo>
                <a:lnTo>
                  <a:pt x="0" y="2853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70201" y="3607534"/>
            <a:ext cx="1178199" cy="983261"/>
          </a:xfrm>
          <a:custGeom>
            <a:avLst/>
            <a:gdLst/>
            <a:ahLst/>
            <a:cxnLst/>
            <a:rect r="r" b="b" t="t" l="l"/>
            <a:pathLst>
              <a:path h="983261" w="1178199">
                <a:moveTo>
                  <a:pt x="0" y="0"/>
                </a:moveTo>
                <a:lnTo>
                  <a:pt x="1178198" y="0"/>
                </a:lnTo>
                <a:lnTo>
                  <a:pt x="1178198" y="983260"/>
                </a:lnTo>
                <a:lnTo>
                  <a:pt x="0" y="9832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885242" y="3607534"/>
            <a:ext cx="1178199" cy="983261"/>
          </a:xfrm>
          <a:custGeom>
            <a:avLst/>
            <a:gdLst/>
            <a:ahLst/>
            <a:cxnLst/>
            <a:rect r="r" b="b" t="t" l="l"/>
            <a:pathLst>
              <a:path h="983261" w="1178199">
                <a:moveTo>
                  <a:pt x="1178199" y="0"/>
                </a:moveTo>
                <a:lnTo>
                  <a:pt x="0" y="0"/>
                </a:lnTo>
                <a:lnTo>
                  <a:pt x="0" y="983260"/>
                </a:lnTo>
                <a:lnTo>
                  <a:pt x="1178199" y="983260"/>
                </a:lnTo>
                <a:lnTo>
                  <a:pt x="117819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01493">
            <a:off x="5086813" y="431432"/>
            <a:ext cx="4982890" cy="2853837"/>
          </a:xfrm>
          <a:custGeom>
            <a:avLst/>
            <a:gdLst/>
            <a:ahLst/>
            <a:cxnLst/>
            <a:rect r="r" b="b" t="t" l="l"/>
            <a:pathLst>
              <a:path h="2853837" w="4982890">
                <a:moveTo>
                  <a:pt x="0" y="0"/>
                </a:moveTo>
                <a:lnTo>
                  <a:pt x="4982890" y="0"/>
                </a:lnTo>
                <a:lnTo>
                  <a:pt x="4982890" y="2853838"/>
                </a:lnTo>
                <a:lnTo>
                  <a:pt x="0" y="2853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461092" y="491237"/>
            <a:ext cx="1266046" cy="1074925"/>
          </a:xfrm>
          <a:custGeom>
            <a:avLst/>
            <a:gdLst/>
            <a:ahLst/>
            <a:cxnLst/>
            <a:rect r="r" b="b" t="t" l="l"/>
            <a:pathLst>
              <a:path h="1074925" w="1266046">
                <a:moveTo>
                  <a:pt x="0" y="0"/>
                </a:moveTo>
                <a:lnTo>
                  <a:pt x="1266047" y="0"/>
                </a:lnTo>
                <a:lnTo>
                  <a:pt x="1266047" y="1074926"/>
                </a:lnTo>
                <a:lnTo>
                  <a:pt x="0" y="10749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829466" y="4313914"/>
            <a:ext cx="15030675" cy="4978911"/>
          </a:xfrm>
          <a:custGeom>
            <a:avLst/>
            <a:gdLst/>
            <a:ahLst/>
            <a:cxnLst/>
            <a:rect r="r" b="b" t="t" l="l"/>
            <a:pathLst>
              <a:path h="4978911" w="15030675">
                <a:moveTo>
                  <a:pt x="0" y="0"/>
                </a:moveTo>
                <a:lnTo>
                  <a:pt x="15030674" y="0"/>
                </a:lnTo>
                <a:lnTo>
                  <a:pt x="15030674" y="4978911"/>
                </a:lnTo>
                <a:lnTo>
                  <a:pt x="0" y="49789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29466" y="1279565"/>
            <a:ext cx="12250095" cy="1090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55"/>
              </a:lnSpc>
              <a:spcBef>
                <a:spcPct val="0"/>
              </a:spcBef>
            </a:pPr>
            <a:r>
              <a:rPr lang="en-US" sz="7505" strike="noStrike" u="none">
                <a:solidFill>
                  <a:srgbClr val="000000"/>
                </a:solidFill>
                <a:latin typeface="TC Milo"/>
              </a:rPr>
              <a:t>TELA DE ALUNO: RESGATAR BENEFÍCIO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11296">
            <a:off x="4367072" y="1419244"/>
            <a:ext cx="9386736" cy="7031519"/>
          </a:xfrm>
          <a:custGeom>
            <a:avLst/>
            <a:gdLst/>
            <a:ahLst/>
            <a:cxnLst/>
            <a:rect r="r" b="b" t="t" l="l"/>
            <a:pathLst>
              <a:path h="7031519" w="9386736">
                <a:moveTo>
                  <a:pt x="0" y="0"/>
                </a:moveTo>
                <a:lnTo>
                  <a:pt x="9386736" y="0"/>
                </a:lnTo>
                <a:lnTo>
                  <a:pt x="9386736" y="7031518"/>
                </a:lnTo>
                <a:lnTo>
                  <a:pt x="0" y="7031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84985">
            <a:off x="8018574" y="2143556"/>
            <a:ext cx="1876748" cy="1666196"/>
          </a:xfrm>
          <a:custGeom>
            <a:avLst/>
            <a:gdLst/>
            <a:ahLst/>
            <a:cxnLst/>
            <a:rect r="r" b="b" t="t" l="l"/>
            <a:pathLst>
              <a:path h="1666196" w="1876748">
                <a:moveTo>
                  <a:pt x="0" y="0"/>
                </a:moveTo>
                <a:lnTo>
                  <a:pt x="1876748" y="0"/>
                </a:lnTo>
                <a:lnTo>
                  <a:pt x="1876748" y="1666196"/>
                </a:lnTo>
                <a:lnTo>
                  <a:pt x="0" y="16661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-359066">
            <a:off x="1116997" y="3897278"/>
            <a:ext cx="14780807" cy="2239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185"/>
              </a:lnSpc>
            </a:pPr>
            <a:r>
              <a:rPr lang="en-US" sz="15623">
                <a:solidFill>
                  <a:srgbClr val="000000"/>
                </a:solidFill>
                <a:latin typeface="TC Milo"/>
              </a:rPr>
              <a:t>OBRIGAD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903768">
            <a:off x="2972479" y="2457388"/>
            <a:ext cx="3722084" cy="4186393"/>
          </a:xfrm>
          <a:custGeom>
            <a:avLst/>
            <a:gdLst/>
            <a:ahLst/>
            <a:cxnLst/>
            <a:rect r="r" b="b" t="t" l="l"/>
            <a:pathLst>
              <a:path h="4186393" w="3722084">
                <a:moveTo>
                  <a:pt x="0" y="0"/>
                </a:moveTo>
                <a:lnTo>
                  <a:pt x="3722084" y="0"/>
                </a:lnTo>
                <a:lnTo>
                  <a:pt x="3722084" y="4186393"/>
                </a:lnTo>
                <a:lnTo>
                  <a:pt x="0" y="41863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663013" y="2463723"/>
            <a:ext cx="2714323" cy="2679777"/>
          </a:xfrm>
          <a:custGeom>
            <a:avLst/>
            <a:gdLst/>
            <a:ahLst/>
            <a:cxnLst/>
            <a:rect r="r" b="b" t="t" l="l"/>
            <a:pathLst>
              <a:path h="2679777" w="2714323">
                <a:moveTo>
                  <a:pt x="0" y="0"/>
                </a:moveTo>
                <a:lnTo>
                  <a:pt x="2714324" y="0"/>
                </a:lnTo>
                <a:lnTo>
                  <a:pt x="2714324" y="2679777"/>
                </a:lnTo>
                <a:lnTo>
                  <a:pt x="0" y="26797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450773">
            <a:off x="6656188" y="5949018"/>
            <a:ext cx="5985560" cy="718267"/>
          </a:xfrm>
          <a:custGeom>
            <a:avLst/>
            <a:gdLst/>
            <a:ahLst/>
            <a:cxnLst/>
            <a:rect r="r" b="b" t="t" l="l"/>
            <a:pathLst>
              <a:path h="718267" w="5985560">
                <a:moveTo>
                  <a:pt x="0" y="0"/>
                </a:moveTo>
                <a:lnTo>
                  <a:pt x="5985561" y="0"/>
                </a:lnTo>
                <a:lnTo>
                  <a:pt x="5985561" y="718267"/>
                </a:lnTo>
                <a:lnTo>
                  <a:pt x="0" y="71826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1027066" y="3803611"/>
            <a:ext cx="1372915" cy="1627378"/>
          </a:xfrm>
          <a:custGeom>
            <a:avLst/>
            <a:gdLst/>
            <a:ahLst/>
            <a:cxnLst/>
            <a:rect r="r" b="b" t="t" l="l"/>
            <a:pathLst>
              <a:path h="1627378" w="1372915">
                <a:moveTo>
                  <a:pt x="1372915" y="0"/>
                </a:moveTo>
                <a:lnTo>
                  <a:pt x="0" y="0"/>
                </a:lnTo>
                <a:lnTo>
                  <a:pt x="0" y="1627378"/>
                </a:lnTo>
                <a:lnTo>
                  <a:pt x="1372915" y="1627378"/>
                </a:lnTo>
                <a:lnTo>
                  <a:pt x="1372915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461092" y="491237"/>
            <a:ext cx="1266046" cy="1074925"/>
          </a:xfrm>
          <a:custGeom>
            <a:avLst/>
            <a:gdLst/>
            <a:ahLst/>
            <a:cxnLst/>
            <a:rect r="r" b="b" t="t" l="l"/>
            <a:pathLst>
              <a:path h="1074925" w="1266046">
                <a:moveTo>
                  <a:pt x="0" y="0"/>
                </a:moveTo>
                <a:lnTo>
                  <a:pt x="1266047" y="0"/>
                </a:lnTo>
                <a:lnTo>
                  <a:pt x="1266047" y="1074926"/>
                </a:lnTo>
                <a:lnTo>
                  <a:pt x="0" y="107492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45893" y="8751737"/>
            <a:ext cx="4700413" cy="940083"/>
          </a:xfrm>
          <a:custGeom>
            <a:avLst/>
            <a:gdLst/>
            <a:ahLst/>
            <a:cxnLst/>
            <a:rect r="r" b="b" t="t" l="l"/>
            <a:pathLst>
              <a:path h="940083" w="4700413">
                <a:moveTo>
                  <a:pt x="0" y="0"/>
                </a:moveTo>
                <a:lnTo>
                  <a:pt x="4700413" y="0"/>
                </a:lnTo>
                <a:lnTo>
                  <a:pt x="4700413" y="940083"/>
                </a:lnTo>
                <a:lnTo>
                  <a:pt x="0" y="94008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365869" y="9209421"/>
            <a:ext cx="2574382" cy="514876"/>
          </a:xfrm>
          <a:custGeom>
            <a:avLst/>
            <a:gdLst/>
            <a:ahLst/>
            <a:cxnLst/>
            <a:rect r="r" b="b" t="t" l="l"/>
            <a:pathLst>
              <a:path h="514876" w="2574382">
                <a:moveTo>
                  <a:pt x="0" y="0"/>
                </a:moveTo>
                <a:lnTo>
                  <a:pt x="2574382" y="0"/>
                </a:lnTo>
                <a:lnTo>
                  <a:pt x="2574382" y="514877"/>
                </a:lnTo>
                <a:lnTo>
                  <a:pt x="0" y="51487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45893" y="8600419"/>
            <a:ext cx="5947699" cy="1686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6"/>
              </a:lnSpc>
            </a:pPr>
            <a:r>
              <a:rPr lang="en-US" sz="3051">
                <a:solidFill>
                  <a:srgbClr val="000000"/>
                </a:solidFill>
                <a:latin typeface="TC Milo"/>
              </a:rPr>
              <a:t>ANA CAROLINA DE CARVALHO CORRÊA</a:t>
            </a:r>
          </a:p>
          <a:p>
            <a:pPr>
              <a:lnSpc>
                <a:spcPts val="3356"/>
              </a:lnSpc>
            </a:pPr>
            <a:r>
              <a:rPr lang="en-US" sz="3051">
                <a:solidFill>
                  <a:srgbClr val="000000"/>
                </a:solidFill>
                <a:latin typeface="TC Milo"/>
              </a:rPr>
              <a:t>HENRIQUE PINTO SANTOS</a:t>
            </a:r>
          </a:p>
          <a:p>
            <a:pPr>
              <a:lnSpc>
                <a:spcPts val="3356"/>
              </a:lnSpc>
            </a:pPr>
            <a:r>
              <a:rPr lang="en-US" sz="3051">
                <a:solidFill>
                  <a:srgbClr val="000000"/>
                </a:solidFill>
                <a:latin typeface="TC Milo"/>
              </a:rPr>
              <a:t>GABRIEL PIMENTEL TABATINGA</a:t>
            </a:r>
          </a:p>
          <a:p>
            <a:pPr>
              <a:lnSpc>
                <a:spcPts val="3356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1530717" y="9250325"/>
            <a:ext cx="5947699" cy="429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6"/>
              </a:lnSpc>
            </a:pPr>
            <a:r>
              <a:rPr lang="en-US" sz="3051">
                <a:solidFill>
                  <a:srgbClr val="000000"/>
                </a:solidFill>
                <a:latin typeface="TC Milo"/>
              </a:rPr>
              <a:t>OUTUBRO 2023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7757983">
            <a:off x="6995248" y="2418598"/>
            <a:ext cx="1575595" cy="707585"/>
          </a:xfrm>
          <a:custGeom>
            <a:avLst/>
            <a:gdLst/>
            <a:ahLst/>
            <a:cxnLst/>
            <a:rect r="r" b="b" t="t" l="l"/>
            <a:pathLst>
              <a:path h="707585" w="1575595">
                <a:moveTo>
                  <a:pt x="1575595" y="0"/>
                </a:moveTo>
                <a:lnTo>
                  <a:pt x="0" y="0"/>
                </a:lnTo>
                <a:lnTo>
                  <a:pt x="0" y="707585"/>
                </a:lnTo>
                <a:lnTo>
                  <a:pt x="1575595" y="707585"/>
                </a:lnTo>
                <a:lnTo>
                  <a:pt x="15755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0800000">
            <a:off x="8495439" y="4403548"/>
            <a:ext cx="1575595" cy="707585"/>
          </a:xfrm>
          <a:custGeom>
            <a:avLst/>
            <a:gdLst/>
            <a:ahLst/>
            <a:cxnLst/>
            <a:rect r="r" b="b" t="t" l="l"/>
            <a:pathLst>
              <a:path h="707585" w="1575595">
                <a:moveTo>
                  <a:pt x="1575595" y="0"/>
                </a:moveTo>
                <a:lnTo>
                  <a:pt x="0" y="0"/>
                </a:lnTo>
                <a:lnTo>
                  <a:pt x="0" y="707585"/>
                </a:lnTo>
                <a:lnTo>
                  <a:pt x="1575595" y="707585"/>
                </a:lnTo>
                <a:lnTo>
                  <a:pt x="15755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8173548">
            <a:off x="6818872" y="6292512"/>
            <a:ext cx="1575595" cy="707585"/>
          </a:xfrm>
          <a:custGeom>
            <a:avLst/>
            <a:gdLst/>
            <a:ahLst/>
            <a:cxnLst/>
            <a:rect r="r" b="b" t="t" l="l"/>
            <a:pathLst>
              <a:path h="707585" w="1575595">
                <a:moveTo>
                  <a:pt x="1575595" y="0"/>
                </a:moveTo>
                <a:lnTo>
                  <a:pt x="0" y="0"/>
                </a:lnTo>
                <a:lnTo>
                  <a:pt x="0" y="707586"/>
                </a:lnTo>
                <a:lnTo>
                  <a:pt x="1575595" y="707586"/>
                </a:lnTo>
                <a:lnTo>
                  <a:pt x="15755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845893" y="3674345"/>
            <a:ext cx="7315200" cy="1715747"/>
          </a:xfrm>
          <a:custGeom>
            <a:avLst/>
            <a:gdLst/>
            <a:ahLst/>
            <a:cxnLst/>
            <a:rect r="r" b="b" t="t" l="l"/>
            <a:pathLst>
              <a:path h="1715747" w="7315200">
                <a:moveTo>
                  <a:pt x="7315200" y="0"/>
                </a:moveTo>
                <a:lnTo>
                  <a:pt x="0" y="0"/>
                </a:lnTo>
                <a:lnTo>
                  <a:pt x="0" y="1715747"/>
                </a:lnTo>
                <a:lnTo>
                  <a:pt x="7315200" y="1715747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700000">
            <a:off x="3624267" y="5395189"/>
            <a:ext cx="1440507" cy="1538038"/>
          </a:xfrm>
          <a:custGeom>
            <a:avLst/>
            <a:gdLst/>
            <a:ahLst/>
            <a:cxnLst/>
            <a:rect r="r" b="b" t="t" l="l"/>
            <a:pathLst>
              <a:path h="1538038" w="1440507">
                <a:moveTo>
                  <a:pt x="0" y="0"/>
                </a:moveTo>
                <a:lnTo>
                  <a:pt x="1440507" y="0"/>
                </a:lnTo>
                <a:lnTo>
                  <a:pt x="1440507" y="1538037"/>
                </a:lnTo>
                <a:lnTo>
                  <a:pt x="0" y="15380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65201" t="-48537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203858" y="3854270"/>
            <a:ext cx="8661455" cy="1554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714"/>
              </a:lnSpc>
            </a:pPr>
            <a:r>
              <a:rPr lang="en-US" sz="10649">
                <a:solidFill>
                  <a:srgbClr val="000000"/>
                </a:solidFill>
                <a:latin typeface="TC Milo"/>
              </a:rPr>
              <a:t>SUMÁRIO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31498" y="1349339"/>
            <a:ext cx="6387831" cy="763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96"/>
              </a:lnSpc>
            </a:pPr>
            <a:r>
              <a:rPr lang="en-US" sz="5360">
                <a:solidFill>
                  <a:srgbClr val="000000"/>
                </a:solidFill>
                <a:latin typeface="TC Milo"/>
              </a:rPr>
              <a:t>DIAGRAMAS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54517" y="4451163"/>
            <a:ext cx="6387831" cy="763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96"/>
              </a:lnSpc>
            </a:pPr>
            <a:r>
              <a:rPr lang="en-US" sz="5360">
                <a:solidFill>
                  <a:srgbClr val="000000"/>
                </a:solidFill>
                <a:latin typeface="TC Milo"/>
              </a:rPr>
              <a:t>ARQUITETURA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291173" y="7268979"/>
            <a:ext cx="6387831" cy="763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96"/>
              </a:lnSpc>
            </a:pPr>
            <a:r>
              <a:rPr lang="en-US" sz="5360">
                <a:solidFill>
                  <a:srgbClr val="000000"/>
                </a:solidFill>
                <a:latin typeface="TC Milo"/>
              </a:rPr>
              <a:t>SITE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95439" y="887807"/>
            <a:ext cx="3829975" cy="1441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08"/>
              </a:lnSpc>
            </a:pPr>
            <a:r>
              <a:rPr lang="en-US" sz="10007">
                <a:solidFill>
                  <a:srgbClr val="000000"/>
                </a:solidFill>
                <a:latin typeface="TC Milo"/>
              </a:rPr>
              <a:t>1.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44474" y="3915228"/>
            <a:ext cx="3829975" cy="1441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08"/>
              </a:lnSpc>
            </a:pPr>
            <a:r>
              <a:rPr lang="en-US" sz="10007">
                <a:solidFill>
                  <a:srgbClr val="000000"/>
                </a:solidFill>
                <a:latin typeface="TC Milo"/>
              </a:rPr>
              <a:t>2.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20276" y="6764128"/>
            <a:ext cx="2554105" cy="1441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08"/>
              </a:lnSpc>
            </a:pPr>
            <a:r>
              <a:rPr lang="en-US" sz="10007">
                <a:solidFill>
                  <a:srgbClr val="000000"/>
                </a:solidFill>
                <a:latin typeface="TC Milo"/>
              </a:rPr>
              <a:t>3.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47795" y="2133997"/>
            <a:ext cx="6271534" cy="1181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3"/>
              </a:lnSpc>
            </a:pPr>
            <a:r>
              <a:rPr lang="en-US" sz="1959" spc="-58">
                <a:solidFill>
                  <a:srgbClr val="000000"/>
                </a:solidFill>
                <a:latin typeface="Courier Prime"/>
              </a:rPr>
              <a:t>Diagrama de Caso de Uso; Diagrama de Classes; Diagrama de Entidade e Relacionamento;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454517" y="5460728"/>
            <a:ext cx="6271534" cy="384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3"/>
              </a:lnSpc>
            </a:pPr>
            <a:r>
              <a:rPr lang="en-US" sz="1959" spc="-58">
                <a:solidFill>
                  <a:srgbClr val="000000"/>
                </a:solidFill>
                <a:latin typeface="Courier Prime"/>
              </a:rPr>
              <a:t>Linguagens e ferramentas utilizadas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91173" y="8452485"/>
            <a:ext cx="6271534" cy="384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3"/>
              </a:lnSpc>
            </a:pPr>
            <a:r>
              <a:rPr lang="en-US" sz="1959" spc="-58">
                <a:solidFill>
                  <a:srgbClr val="000000"/>
                </a:solidFill>
                <a:latin typeface="Courier Prime"/>
              </a:rPr>
              <a:t>Telas e prática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9283236" y="2028970"/>
            <a:ext cx="2105680" cy="107198"/>
          </a:xfrm>
          <a:custGeom>
            <a:avLst/>
            <a:gdLst/>
            <a:ahLst/>
            <a:cxnLst/>
            <a:rect r="r" b="b" t="t" l="l"/>
            <a:pathLst>
              <a:path h="107198" w="2105680">
                <a:moveTo>
                  <a:pt x="0" y="0"/>
                </a:moveTo>
                <a:lnTo>
                  <a:pt x="2105680" y="0"/>
                </a:lnTo>
                <a:lnTo>
                  <a:pt x="2105680" y="107199"/>
                </a:lnTo>
                <a:lnTo>
                  <a:pt x="0" y="1071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757146" y="5107367"/>
            <a:ext cx="2105680" cy="107198"/>
          </a:xfrm>
          <a:custGeom>
            <a:avLst/>
            <a:gdLst/>
            <a:ahLst/>
            <a:cxnLst/>
            <a:rect r="r" b="b" t="t" l="l"/>
            <a:pathLst>
              <a:path h="107198" w="2105680">
                <a:moveTo>
                  <a:pt x="0" y="0"/>
                </a:moveTo>
                <a:lnTo>
                  <a:pt x="2105680" y="0"/>
                </a:lnTo>
                <a:lnTo>
                  <a:pt x="2105680" y="107198"/>
                </a:lnTo>
                <a:lnTo>
                  <a:pt x="0" y="1071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291173" y="7939936"/>
            <a:ext cx="3631427" cy="184873"/>
          </a:xfrm>
          <a:custGeom>
            <a:avLst/>
            <a:gdLst/>
            <a:ahLst/>
            <a:cxnLst/>
            <a:rect r="r" b="b" t="t" l="l"/>
            <a:pathLst>
              <a:path h="184873" w="3631427">
                <a:moveTo>
                  <a:pt x="0" y="0"/>
                </a:moveTo>
                <a:lnTo>
                  <a:pt x="3631427" y="0"/>
                </a:lnTo>
                <a:lnTo>
                  <a:pt x="3631427" y="184872"/>
                </a:lnTo>
                <a:lnTo>
                  <a:pt x="0" y="18487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6461092" y="491237"/>
            <a:ext cx="1266046" cy="1074925"/>
          </a:xfrm>
          <a:custGeom>
            <a:avLst/>
            <a:gdLst/>
            <a:ahLst/>
            <a:cxnLst/>
            <a:rect r="r" b="b" t="t" l="l"/>
            <a:pathLst>
              <a:path h="1074925" w="1266046">
                <a:moveTo>
                  <a:pt x="0" y="0"/>
                </a:moveTo>
                <a:lnTo>
                  <a:pt x="1266047" y="0"/>
                </a:lnTo>
                <a:lnTo>
                  <a:pt x="1266047" y="1074926"/>
                </a:lnTo>
                <a:lnTo>
                  <a:pt x="0" y="107492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28700" y="1028700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4215517" y="1028700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461092" y="491237"/>
            <a:ext cx="1266046" cy="1074925"/>
          </a:xfrm>
          <a:custGeom>
            <a:avLst/>
            <a:gdLst/>
            <a:ahLst/>
            <a:cxnLst/>
            <a:rect r="r" b="b" t="t" l="l"/>
            <a:pathLst>
              <a:path h="1074925" w="1266046">
                <a:moveTo>
                  <a:pt x="0" y="0"/>
                </a:moveTo>
                <a:lnTo>
                  <a:pt x="1266047" y="0"/>
                </a:lnTo>
                <a:lnTo>
                  <a:pt x="1266047" y="1074926"/>
                </a:lnTo>
                <a:lnTo>
                  <a:pt x="0" y="10749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823953" y="2766318"/>
            <a:ext cx="10640094" cy="6825464"/>
          </a:xfrm>
          <a:custGeom>
            <a:avLst/>
            <a:gdLst/>
            <a:ahLst/>
            <a:cxnLst/>
            <a:rect r="r" b="b" t="t" l="l"/>
            <a:pathLst>
              <a:path h="6825464" w="10640094">
                <a:moveTo>
                  <a:pt x="0" y="0"/>
                </a:moveTo>
                <a:lnTo>
                  <a:pt x="10640094" y="0"/>
                </a:lnTo>
                <a:lnTo>
                  <a:pt x="10640094" y="6825464"/>
                </a:lnTo>
                <a:lnTo>
                  <a:pt x="0" y="68254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58860" y="1278761"/>
            <a:ext cx="11530345" cy="1029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12"/>
              </a:lnSpc>
            </a:pPr>
            <a:r>
              <a:rPr lang="en-US" sz="7101">
                <a:solidFill>
                  <a:srgbClr val="000000"/>
                </a:solidFill>
                <a:latin typeface="TC Milo"/>
              </a:rPr>
              <a:t>DIAGRAMA DE CASO DE USO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28700" y="1028700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4215517" y="1028700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461092" y="491237"/>
            <a:ext cx="1266046" cy="1074925"/>
          </a:xfrm>
          <a:custGeom>
            <a:avLst/>
            <a:gdLst/>
            <a:ahLst/>
            <a:cxnLst/>
            <a:rect r="r" b="b" t="t" l="l"/>
            <a:pathLst>
              <a:path h="1074925" w="1266046">
                <a:moveTo>
                  <a:pt x="0" y="0"/>
                </a:moveTo>
                <a:lnTo>
                  <a:pt x="1266047" y="0"/>
                </a:lnTo>
                <a:lnTo>
                  <a:pt x="1266047" y="1074926"/>
                </a:lnTo>
                <a:lnTo>
                  <a:pt x="0" y="10749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984026" y="2731455"/>
            <a:ext cx="8319948" cy="7214281"/>
          </a:xfrm>
          <a:custGeom>
            <a:avLst/>
            <a:gdLst/>
            <a:ahLst/>
            <a:cxnLst/>
            <a:rect r="r" b="b" t="t" l="l"/>
            <a:pathLst>
              <a:path h="7214281" w="8319948">
                <a:moveTo>
                  <a:pt x="0" y="0"/>
                </a:moveTo>
                <a:lnTo>
                  <a:pt x="8319948" y="0"/>
                </a:lnTo>
                <a:lnTo>
                  <a:pt x="8319948" y="7214281"/>
                </a:lnTo>
                <a:lnTo>
                  <a:pt x="0" y="72142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58860" y="1278761"/>
            <a:ext cx="11530345" cy="1029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12"/>
              </a:lnSpc>
            </a:pPr>
            <a:r>
              <a:rPr lang="en-US" sz="7101">
                <a:solidFill>
                  <a:srgbClr val="000000"/>
                </a:solidFill>
                <a:latin typeface="TC Milo"/>
              </a:rPr>
              <a:t>DIAGRAMA DE CLASSES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28700" y="1028700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8343900" y="1038225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true" flipV="false" rot="0">
            <a:off x="4215517" y="1028700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61092" y="491237"/>
            <a:ext cx="1266046" cy="1074925"/>
          </a:xfrm>
          <a:custGeom>
            <a:avLst/>
            <a:gdLst/>
            <a:ahLst/>
            <a:cxnLst/>
            <a:rect r="r" b="b" t="t" l="l"/>
            <a:pathLst>
              <a:path h="1074925" w="1266046">
                <a:moveTo>
                  <a:pt x="0" y="0"/>
                </a:moveTo>
                <a:lnTo>
                  <a:pt x="1266047" y="0"/>
                </a:lnTo>
                <a:lnTo>
                  <a:pt x="1266047" y="1074926"/>
                </a:lnTo>
                <a:lnTo>
                  <a:pt x="0" y="10749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790399" y="2792973"/>
            <a:ext cx="8707202" cy="6949946"/>
          </a:xfrm>
          <a:custGeom>
            <a:avLst/>
            <a:gdLst/>
            <a:ahLst/>
            <a:cxnLst/>
            <a:rect r="r" b="b" t="t" l="l"/>
            <a:pathLst>
              <a:path h="6949946" w="8707202">
                <a:moveTo>
                  <a:pt x="0" y="0"/>
                </a:moveTo>
                <a:lnTo>
                  <a:pt x="8707202" y="0"/>
                </a:lnTo>
                <a:lnTo>
                  <a:pt x="8707202" y="6949946"/>
                </a:lnTo>
                <a:lnTo>
                  <a:pt x="0" y="69499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58860" y="1278761"/>
            <a:ext cx="13468822" cy="1029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12"/>
              </a:lnSpc>
            </a:pPr>
            <a:r>
              <a:rPr lang="en-US" sz="7101">
                <a:solidFill>
                  <a:srgbClr val="000000"/>
                </a:solidFill>
                <a:latin typeface="TC Milo"/>
              </a:rPr>
              <a:t>DIAGRAMA DE ENTIDADE E RELACIONAMENTO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2641">
            <a:off x="6796545" y="1914112"/>
            <a:ext cx="4373470" cy="3882811"/>
          </a:xfrm>
          <a:custGeom>
            <a:avLst/>
            <a:gdLst/>
            <a:ahLst/>
            <a:cxnLst/>
            <a:rect r="r" b="b" t="t" l="l"/>
            <a:pathLst>
              <a:path h="3882811" w="4373470">
                <a:moveTo>
                  <a:pt x="0" y="0"/>
                </a:moveTo>
                <a:lnTo>
                  <a:pt x="4373470" y="0"/>
                </a:lnTo>
                <a:lnTo>
                  <a:pt x="4373470" y="3882811"/>
                </a:lnTo>
                <a:lnTo>
                  <a:pt x="0" y="38828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3623228" y="6705672"/>
            <a:ext cx="7315200" cy="1715747"/>
          </a:xfrm>
          <a:custGeom>
            <a:avLst/>
            <a:gdLst/>
            <a:ahLst/>
            <a:cxnLst/>
            <a:rect r="r" b="b" t="t" l="l"/>
            <a:pathLst>
              <a:path h="1715747" w="7315200">
                <a:moveTo>
                  <a:pt x="7315200" y="0"/>
                </a:moveTo>
                <a:lnTo>
                  <a:pt x="0" y="0"/>
                </a:lnTo>
                <a:lnTo>
                  <a:pt x="0" y="1715746"/>
                </a:lnTo>
                <a:lnTo>
                  <a:pt x="7315200" y="1715746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7410156" y="6705672"/>
            <a:ext cx="7315200" cy="1715747"/>
          </a:xfrm>
          <a:custGeom>
            <a:avLst/>
            <a:gdLst/>
            <a:ahLst/>
            <a:cxnLst/>
            <a:rect r="r" b="b" t="t" l="l"/>
            <a:pathLst>
              <a:path h="1715747" w="7315200">
                <a:moveTo>
                  <a:pt x="7315200" y="0"/>
                </a:moveTo>
                <a:lnTo>
                  <a:pt x="0" y="0"/>
                </a:lnTo>
                <a:lnTo>
                  <a:pt x="0" y="1715746"/>
                </a:lnTo>
                <a:lnTo>
                  <a:pt x="7315200" y="1715746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37911" y="6929621"/>
            <a:ext cx="8012178" cy="1334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22"/>
              </a:lnSpc>
            </a:pPr>
            <a:r>
              <a:rPr lang="en-US" sz="9202">
                <a:solidFill>
                  <a:srgbClr val="000000"/>
                </a:solidFill>
                <a:latin typeface="TC Milo"/>
              </a:rPr>
              <a:t>HISTÓRIAS DO USUÁRIO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83537" y="1699276"/>
            <a:ext cx="5410055" cy="1580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3"/>
              </a:lnSpc>
            </a:pPr>
            <a:r>
              <a:rPr lang="en-US" sz="1959" spc="-58">
                <a:solidFill>
                  <a:srgbClr val="000000"/>
                </a:solidFill>
                <a:latin typeface="Courier Prime"/>
              </a:rPr>
              <a:t>Eu me chamo Lúcia, e sou aluna de artes plásticas na UEMG, gosto de desenhar e pintar. Desejo poder resgatar vantagens.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446733" y="1300687"/>
            <a:ext cx="3647382" cy="1978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3"/>
              </a:lnSpc>
            </a:pPr>
            <a:r>
              <a:rPr lang="en-US" sz="1959" spc="-58">
                <a:solidFill>
                  <a:srgbClr val="000000"/>
                </a:solidFill>
                <a:latin typeface="Courier Prime"/>
              </a:rPr>
              <a:t>Eu me chamo Sandra, e gosto de ir no teatro. Desejo poder consultar estratos da minha conta de moedas.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83537" y="4209594"/>
            <a:ext cx="5410055" cy="2377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3"/>
              </a:lnSpc>
            </a:pPr>
            <a:r>
              <a:rPr lang="en-US" sz="1959" spc="-58">
                <a:solidFill>
                  <a:srgbClr val="000000"/>
                </a:solidFill>
                <a:latin typeface="Courier Prime"/>
              </a:rPr>
              <a:t>Eu me chamo Jorge, e sou aluno de direito da PUC, gosto de ver série. Desejo poder trocar minha moedas por vantagens, e quando for fazer isso, desejo selecionar qual vantagem irei querer.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46733" y="4098845"/>
            <a:ext cx="4415292" cy="2377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3"/>
              </a:lnSpc>
            </a:pPr>
            <a:r>
              <a:rPr lang="en-US" sz="1959" spc="-58">
                <a:solidFill>
                  <a:srgbClr val="000000"/>
                </a:solidFill>
                <a:latin typeface="Courier Prime"/>
              </a:rPr>
              <a:t>Eu me chamo Diego, e trabalho em uma empresa parceira do sistema, gosto de jogar videogame. Desejo poder realizar o cadastro de vantagens no sistema de mérito.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3672516" y="3425829"/>
            <a:ext cx="2105680" cy="107198"/>
          </a:xfrm>
          <a:custGeom>
            <a:avLst/>
            <a:gdLst/>
            <a:ahLst/>
            <a:cxnLst/>
            <a:rect r="r" b="b" t="t" l="l"/>
            <a:pathLst>
              <a:path h="107198" w="2105680">
                <a:moveTo>
                  <a:pt x="0" y="0"/>
                </a:moveTo>
                <a:lnTo>
                  <a:pt x="2105680" y="0"/>
                </a:lnTo>
                <a:lnTo>
                  <a:pt x="2105680" y="107198"/>
                </a:lnTo>
                <a:lnTo>
                  <a:pt x="0" y="1071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17548" y="3479428"/>
            <a:ext cx="2105680" cy="107198"/>
          </a:xfrm>
          <a:custGeom>
            <a:avLst/>
            <a:gdLst/>
            <a:ahLst/>
            <a:cxnLst/>
            <a:rect r="r" b="b" t="t" l="l"/>
            <a:pathLst>
              <a:path h="107198" w="2105680">
                <a:moveTo>
                  <a:pt x="0" y="0"/>
                </a:moveTo>
                <a:lnTo>
                  <a:pt x="2105680" y="0"/>
                </a:lnTo>
                <a:lnTo>
                  <a:pt x="2105680" y="107198"/>
                </a:lnTo>
                <a:lnTo>
                  <a:pt x="0" y="1071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672516" y="3944022"/>
            <a:ext cx="2105680" cy="107198"/>
          </a:xfrm>
          <a:custGeom>
            <a:avLst/>
            <a:gdLst/>
            <a:ahLst/>
            <a:cxnLst/>
            <a:rect r="r" b="b" t="t" l="l"/>
            <a:pathLst>
              <a:path h="107198" w="2105680">
                <a:moveTo>
                  <a:pt x="0" y="0"/>
                </a:moveTo>
                <a:lnTo>
                  <a:pt x="2105680" y="0"/>
                </a:lnTo>
                <a:lnTo>
                  <a:pt x="2105680" y="107198"/>
                </a:lnTo>
                <a:lnTo>
                  <a:pt x="0" y="1071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83537" y="3997621"/>
            <a:ext cx="2105680" cy="107198"/>
          </a:xfrm>
          <a:custGeom>
            <a:avLst/>
            <a:gdLst/>
            <a:ahLst/>
            <a:cxnLst/>
            <a:rect r="r" b="b" t="t" l="l"/>
            <a:pathLst>
              <a:path h="107198" w="2105680">
                <a:moveTo>
                  <a:pt x="0" y="0"/>
                </a:moveTo>
                <a:lnTo>
                  <a:pt x="2105680" y="0"/>
                </a:lnTo>
                <a:lnTo>
                  <a:pt x="2105680" y="107198"/>
                </a:lnTo>
                <a:lnTo>
                  <a:pt x="0" y="10719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993254" y="8264144"/>
            <a:ext cx="1266046" cy="1074925"/>
          </a:xfrm>
          <a:custGeom>
            <a:avLst/>
            <a:gdLst/>
            <a:ahLst/>
            <a:cxnLst/>
            <a:rect r="r" b="b" t="t" l="l"/>
            <a:pathLst>
              <a:path h="1074925" w="1266046">
                <a:moveTo>
                  <a:pt x="0" y="0"/>
                </a:moveTo>
                <a:lnTo>
                  <a:pt x="1266046" y="0"/>
                </a:lnTo>
                <a:lnTo>
                  <a:pt x="1266046" y="1074925"/>
                </a:lnTo>
                <a:lnTo>
                  <a:pt x="0" y="107492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4327275" y="924166"/>
            <a:ext cx="9924707" cy="2995457"/>
          </a:xfrm>
          <a:custGeom>
            <a:avLst/>
            <a:gdLst/>
            <a:ahLst/>
            <a:cxnLst/>
            <a:rect r="r" b="b" t="t" l="l"/>
            <a:pathLst>
              <a:path h="2995457" w="9924707">
                <a:moveTo>
                  <a:pt x="0" y="2995457"/>
                </a:moveTo>
                <a:lnTo>
                  <a:pt x="9924707" y="2995457"/>
                </a:lnTo>
                <a:lnTo>
                  <a:pt x="9924707" y="0"/>
                </a:lnTo>
                <a:lnTo>
                  <a:pt x="0" y="0"/>
                </a:lnTo>
                <a:lnTo>
                  <a:pt x="0" y="299545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020540" y="1532587"/>
            <a:ext cx="12251185" cy="1574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76"/>
              </a:lnSpc>
            </a:pPr>
            <a:r>
              <a:rPr lang="en-US" sz="10978">
                <a:solidFill>
                  <a:srgbClr val="000000"/>
                </a:solidFill>
                <a:latin typeface="TC Milo"/>
              </a:rPr>
              <a:t>ARQUITETURA  MVC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240595">
            <a:off x="13531683" y="3678779"/>
            <a:ext cx="1259418" cy="265623"/>
          </a:xfrm>
          <a:custGeom>
            <a:avLst/>
            <a:gdLst/>
            <a:ahLst/>
            <a:cxnLst/>
            <a:rect r="r" b="b" t="t" l="l"/>
            <a:pathLst>
              <a:path h="265623" w="1259418">
                <a:moveTo>
                  <a:pt x="0" y="0"/>
                </a:moveTo>
                <a:lnTo>
                  <a:pt x="1259417" y="0"/>
                </a:lnTo>
                <a:lnTo>
                  <a:pt x="1259417" y="265623"/>
                </a:lnTo>
                <a:lnTo>
                  <a:pt x="0" y="2656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170499">
            <a:off x="4369557" y="3552341"/>
            <a:ext cx="1259418" cy="265623"/>
          </a:xfrm>
          <a:custGeom>
            <a:avLst/>
            <a:gdLst/>
            <a:ahLst/>
            <a:cxnLst/>
            <a:rect r="r" b="b" t="t" l="l"/>
            <a:pathLst>
              <a:path h="265623" w="1259418">
                <a:moveTo>
                  <a:pt x="0" y="0"/>
                </a:moveTo>
                <a:lnTo>
                  <a:pt x="1259418" y="0"/>
                </a:lnTo>
                <a:lnTo>
                  <a:pt x="1259418" y="265622"/>
                </a:lnTo>
                <a:lnTo>
                  <a:pt x="0" y="2656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0345922" y="4025382"/>
            <a:ext cx="1259418" cy="265623"/>
          </a:xfrm>
          <a:custGeom>
            <a:avLst/>
            <a:gdLst/>
            <a:ahLst/>
            <a:cxnLst/>
            <a:rect r="r" b="b" t="t" l="l"/>
            <a:pathLst>
              <a:path h="265623" w="1259418">
                <a:moveTo>
                  <a:pt x="0" y="0"/>
                </a:moveTo>
                <a:lnTo>
                  <a:pt x="1259418" y="0"/>
                </a:lnTo>
                <a:lnTo>
                  <a:pt x="1259418" y="265622"/>
                </a:lnTo>
                <a:lnTo>
                  <a:pt x="0" y="2656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7265187" y="4025382"/>
            <a:ext cx="1259418" cy="265623"/>
          </a:xfrm>
          <a:custGeom>
            <a:avLst/>
            <a:gdLst/>
            <a:ahLst/>
            <a:cxnLst/>
            <a:rect r="r" b="b" t="t" l="l"/>
            <a:pathLst>
              <a:path h="265623" w="1259418">
                <a:moveTo>
                  <a:pt x="0" y="0"/>
                </a:moveTo>
                <a:lnTo>
                  <a:pt x="1259417" y="0"/>
                </a:lnTo>
                <a:lnTo>
                  <a:pt x="1259417" y="265622"/>
                </a:lnTo>
                <a:lnTo>
                  <a:pt x="0" y="2656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35714">
            <a:off x="6169935" y="2462473"/>
            <a:ext cx="5713503" cy="1381629"/>
          </a:xfrm>
          <a:custGeom>
            <a:avLst/>
            <a:gdLst/>
            <a:ahLst/>
            <a:cxnLst/>
            <a:rect r="r" b="b" t="t" l="l"/>
            <a:pathLst>
              <a:path h="1381629" w="5713503">
                <a:moveTo>
                  <a:pt x="0" y="0"/>
                </a:moveTo>
                <a:lnTo>
                  <a:pt x="5713502" y="0"/>
                </a:lnTo>
                <a:lnTo>
                  <a:pt x="5713502" y="1381629"/>
                </a:lnTo>
                <a:lnTo>
                  <a:pt x="0" y="13816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925703" y="4076810"/>
            <a:ext cx="3149908" cy="662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06"/>
              </a:lnSpc>
            </a:pPr>
            <a:r>
              <a:rPr lang="en-US" sz="4551">
                <a:solidFill>
                  <a:srgbClr val="000000"/>
                </a:solidFill>
                <a:latin typeface="TC Milo"/>
              </a:rPr>
              <a:t>COMUNICAÇÃO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159643">
            <a:off x="5240007" y="4805354"/>
            <a:ext cx="3788079" cy="1515232"/>
          </a:xfrm>
          <a:custGeom>
            <a:avLst/>
            <a:gdLst/>
            <a:ahLst/>
            <a:cxnLst/>
            <a:rect r="r" b="b" t="t" l="l"/>
            <a:pathLst>
              <a:path h="1515232" w="3788079">
                <a:moveTo>
                  <a:pt x="0" y="0"/>
                </a:moveTo>
                <a:lnTo>
                  <a:pt x="3788079" y="0"/>
                </a:lnTo>
                <a:lnTo>
                  <a:pt x="3788079" y="1515232"/>
                </a:lnTo>
                <a:lnTo>
                  <a:pt x="0" y="15152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153620" y="4718247"/>
            <a:ext cx="2105680" cy="107198"/>
          </a:xfrm>
          <a:custGeom>
            <a:avLst/>
            <a:gdLst/>
            <a:ahLst/>
            <a:cxnLst/>
            <a:rect r="r" b="b" t="t" l="l"/>
            <a:pathLst>
              <a:path h="107198" w="2105680">
                <a:moveTo>
                  <a:pt x="0" y="0"/>
                </a:moveTo>
                <a:lnTo>
                  <a:pt x="2105680" y="0"/>
                </a:lnTo>
                <a:lnTo>
                  <a:pt x="2105680" y="107198"/>
                </a:lnTo>
                <a:lnTo>
                  <a:pt x="0" y="1071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626277" y="8525714"/>
            <a:ext cx="1266046" cy="1074925"/>
          </a:xfrm>
          <a:custGeom>
            <a:avLst/>
            <a:gdLst/>
            <a:ahLst/>
            <a:cxnLst/>
            <a:rect r="r" b="b" t="t" l="l"/>
            <a:pathLst>
              <a:path h="1074925" w="1266046">
                <a:moveTo>
                  <a:pt x="0" y="0"/>
                </a:moveTo>
                <a:lnTo>
                  <a:pt x="1266046" y="0"/>
                </a:lnTo>
                <a:lnTo>
                  <a:pt x="1266046" y="1074926"/>
                </a:lnTo>
                <a:lnTo>
                  <a:pt x="0" y="107492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251932" y="6387168"/>
            <a:ext cx="8075393" cy="3687763"/>
          </a:xfrm>
          <a:custGeom>
            <a:avLst/>
            <a:gdLst/>
            <a:ahLst/>
            <a:cxnLst/>
            <a:rect r="r" b="b" t="t" l="l"/>
            <a:pathLst>
              <a:path h="3687763" w="8075393">
                <a:moveTo>
                  <a:pt x="0" y="0"/>
                </a:moveTo>
                <a:lnTo>
                  <a:pt x="8075393" y="0"/>
                </a:lnTo>
                <a:lnTo>
                  <a:pt x="8075393" y="3687763"/>
                </a:lnTo>
                <a:lnTo>
                  <a:pt x="0" y="368776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612744" y="4374908"/>
            <a:ext cx="3149908" cy="662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06"/>
              </a:lnSpc>
            </a:pPr>
            <a:r>
              <a:rPr lang="en-US" sz="4551">
                <a:solidFill>
                  <a:srgbClr val="000000"/>
                </a:solidFill>
                <a:latin typeface="TC Milo"/>
              </a:rPr>
              <a:t>FRONT-END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548600" y="5305931"/>
            <a:ext cx="4723125" cy="662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06"/>
              </a:lnSpc>
            </a:pPr>
            <a:r>
              <a:rPr lang="en-US" sz="4551">
                <a:solidFill>
                  <a:srgbClr val="000000"/>
                </a:solidFill>
                <a:latin typeface="TC Milo"/>
              </a:rPr>
              <a:t>BANCO DE DADOS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787161" y="5305931"/>
            <a:ext cx="4481092" cy="662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06"/>
              </a:lnSpc>
            </a:pPr>
            <a:r>
              <a:rPr lang="en-US" sz="4551">
                <a:solidFill>
                  <a:srgbClr val="000000"/>
                </a:solidFill>
                <a:latin typeface="TC Milo"/>
              </a:rPr>
              <a:t>BACK-END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34217" y="383022"/>
            <a:ext cx="15019566" cy="541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5"/>
              </a:lnSpc>
            </a:pPr>
            <a:r>
              <a:rPr lang="en-US" sz="2759" spc="-82">
                <a:solidFill>
                  <a:srgbClr val="000000"/>
                </a:solidFill>
                <a:latin typeface="Courier Prime"/>
              </a:rPr>
              <a:t>React; Node; Sevidor Express; Banco de dados MySQL; Comunicação HTTP;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03497" y="3526059"/>
            <a:ext cx="3645538" cy="1458215"/>
          </a:xfrm>
          <a:custGeom>
            <a:avLst/>
            <a:gdLst/>
            <a:ahLst/>
            <a:cxnLst/>
            <a:rect r="r" b="b" t="t" l="l"/>
            <a:pathLst>
              <a:path h="1458215" w="3645538">
                <a:moveTo>
                  <a:pt x="0" y="0"/>
                </a:moveTo>
                <a:lnTo>
                  <a:pt x="3645539" y="0"/>
                </a:lnTo>
                <a:lnTo>
                  <a:pt x="3645539" y="1458216"/>
                </a:lnTo>
                <a:lnTo>
                  <a:pt x="0" y="14582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7500" y="5395862"/>
            <a:ext cx="341627" cy="2982459"/>
          </a:xfrm>
          <a:custGeom>
            <a:avLst/>
            <a:gdLst/>
            <a:ahLst/>
            <a:cxnLst/>
            <a:rect r="r" b="b" t="t" l="l"/>
            <a:pathLst>
              <a:path h="2982459" w="341627">
                <a:moveTo>
                  <a:pt x="0" y="0"/>
                </a:moveTo>
                <a:lnTo>
                  <a:pt x="341627" y="0"/>
                </a:lnTo>
                <a:lnTo>
                  <a:pt x="341627" y="2982459"/>
                </a:lnTo>
                <a:lnTo>
                  <a:pt x="0" y="29824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13147">
            <a:off x="5564292" y="156623"/>
            <a:ext cx="4922202" cy="2819080"/>
          </a:xfrm>
          <a:custGeom>
            <a:avLst/>
            <a:gdLst/>
            <a:ahLst/>
            <a:cxnLst/>
            <a:rect r="r" b="b" t="t" l="l"/>
            <a:pathLst>
              <a:path h="2819080" w="4922202">
                <a:moveTo>
                  <a:pt x="0" y="0"/>
                </a:moveTo>
                <a:lnTo>
                  <a:pt x="4922203" y="0"/>
                </a:lnTo>
                <a:lnTo>
                  <a:pt x="4922203" y="2819079"/>
                </a:lnTo>
                <a:lnTo>
                  <a:pt x="0" y="28190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13147">
            <a:off x="1152344" y="424892"/>
            <a:ext cx="4922202" cy="2819080"/>
          </a:xfrm>
          <a:custGeom>
            <a:avLst/>
            <a:gdLst/>
            <a:ahLst/>
            <a:cxnLst/>
            <a:rect r="r" b="b" t="t" l="l"/>
            <a:pathLst>
              <a:path h="2819080" w="4922202">
                <a:moveTo>
                  <a:pt x="0" y="0"/>
                </a:moveTo>
                <a:lnTo>
                  <a:pt x="4922202" y="0"/>
                </a:lnTo>
                <a:lnTo>
                  <a:pt x="4922202" y="2819079"/>
                </a:lnTo>
                <a:lnTo>
                  <a:pt x="0" y="28190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55529" y="1177543"/>
            <a:ext cx="8902012" cy="1222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80"/>
              </a:lnSpc>
            </a:pPr>
            <a:r>
              <a:rPr lang="en-US" sz="8436">
                <a:solidFill>
                  <a:srgbClr val="000000"/>
                </a:solidFill>
                <a:latin typeface="TC Milo"/>
              </a:rPr>
              <a:t>CAMADA DE PERSISTÊNCIA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91350" y="3970558"/>
            <a:ext cx="5715373" cy="616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06"/>
              </a:lnSpc>
            </a:pPr>
            <a:r>
              <a:rPr lang="en-US" sz="4278">
                <a:solidFill>
                  <a:srgbClr val="000000"/>
                </a:solidFill>
                <a:latin typeface="Courier Prime"/>
              </a:rPr>
              <a:t>INNODB-MYSQL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55529" y="6033562"/>
            <a:ext cx="10102452" cy="1580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3"/>
              </a:lnSpc>
            </a:pPr>
            <a:r>
              <a:rPr lang="en-US" sz="1959" spc="-58">
                <a:solidFill>
                  <a:srgbClr val="000000"/>
                </a:solidFill>
                <a:latin typeface="Courier Prime"/>
              </a:rPr>
              <a:t>InnoDB é um mecanismo de armazenamento para o MySQL. O MySQL 5.5, e versões posteriores, o utilizam por padrão. Ele fornece as funcionalidades padrões de transação complacentes com ACID, juntamente com o suporte a chave estrangeira.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6461092" y="491237"/>
            <a:ext cx="1266046" cy="1074925"/>
          </a:xfrm>
          <a:custGeom>
            <a:avLst/>
            <a:gdLst/>
            <a:ahLst/>
            <a:cxnLst/>
            <a:rect r="r" b="b" t="t" l="l"/>
            <a:pathLst>
              <a:path h="1074925" w="1266046">
                <a:moveTo>
                  <a:pt x="0" y="0"/>
                </a:moveTo>
                <a:lnTo>
                  <a:pt x="1266047" y="0"/>
                </a:lnTo>
                <a:lnTo>
                  <a:pt x="1266047" y="1074926"/>
                </a:lnTo>
                <a:lnTo>
                  <a:pt x="0" y="10749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2226860">
            <a:off x="10569434" y="3403787"/>
            <a:ext cx="6583004" cy="4114800"/>
          </a:xfrm>
          <a:custGeom>
            <a:avLst/>
            <a:gdLst/>
            <a:ahLst/>
            <a:cxnLst/>
            <a:rect r="r" b="b" t="t" l="l"/>
            <a:pathLst>
              <a:path h="4114800" w="6583004">
                <a:moveTo>
                  <a:pt x="0" y="0"/>
                </a:moveTo>
                <a:lnTo>
                  <a:pt x="6583004" y="0"/>
                </a:lnTo>
                <a:lnTo>
                  <a:pt x="65830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722700" y="1220851"/>
            <a:ext cx="5966165" cy="1399337"/>
          </a:xfrm>
          <a:custGeom>
            <a:avLst/>
            <a:gdLst/>
            <a:ahLst/>
            <a:cxnLst/>
            <a:rect r="r" b="b" t="t" l="l"/>
            <a:pathLst>
              <a:path h="1399337" w="5966165">
                <a:moveTo>
                  <a:pt x="5966165" y="0"/>
                </a:moveTo>
                <a:lnTo>
                  <a:pt x="0" y="0"/>
                </a:lnTo>
                <a:lnTo>
                  <a:pt x="0" y="1399337"/>
                </a:lnTo>
                <a:lnTo>
                  <a:pt x="5966165" y="1399337"/>
                </a:lnTo>
                <a:lnTo>
                  <a:pt x="596616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2693220" y="1220851"/>
            <a:ext cx="5966165" cy="1399337"/>
          </a:xfrm>
          <a:custGeom>
            <a:avLst/>
            <a:gdLst/>
            <a:ahLst/>
            <a:cxnLst/>
            <a:rect r="r" b="b" t="t" l="l"/>
            <a:pathLst>
              <a:path h="1399337" w="5966165">
                <a:moveTo>
                  <a:pt x="5966165" y="0"/>
                </a:moveTo>
                <a:lnTo>
                  <a:pt x="0" y="0"/>
                </a:lnTo>
                <a:lnTo>
                  <a:pt x="0" y="1399337"/>
                </a:lnTo>
                <a:lnTo>
                  <a:pt x="5966165" y="1399337"/>
                </a:lnTo>
                <a:lnTo>
                  <a:pt x="596616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52501" y="1376333"/>
            <a:ext cx="8219615" cy="1095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55"/>
              </a:lnSpc>
            </a:pPr>
            <a:r>
              <a:rPr lang="en-US" sz="7505">
                <a:solidFill>
                  <a:srgbClr val="000000"/>
                </a:solidFill>
                <a:latin typeface="TC Milo"/>
              </a:rPr>
              <a:t>TELA DE EMPRESA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884178" y="1920519"/>
            <a:ext cx="940015" cy="1219359"/>
          </a:xfrm>
          <a:custGeom>
            <a:avLst/>
            <a:gdLst/>
            <a:ahLst/>
            <a:cxnLst/>
            <a:rect r="r" b="b" t="t" l="l"/>
            <a:pathLst>
              <a:path h="1219359" w="940015">
                <a:moveTo>
                  <a:pt x="0" y="0"/>
                </a:moveTo>
                <a:lnTo>
                  <a:pt x="940015" y="0"/>
                </a:lnTo>
                <a:lnTo>
                  <a:pt x="940015" y="1219359"/>
                </a:lnTo>
                <a:lnTo>
                  <a:pt x="0" y="12193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461092" y="491237"/>
            <a:ext cx="1266046" cy="1074925"/>
          </a:xfrm>
          <a:custGeom>
            <a:avLst/>
            <a:gdLst/>
            <a:ahLst/>
            <a:cxnLst/>
            <a:rect r="r" b="b" t="t" l="l"/>
            <a:pathLst>
              <a:path h="1074925" w="1266046">
                <a:moveTo>
                  <a:pt x="0" y="0"/>
                </a:moveTo>
                <a:lnTo>
                  <a:pt x="1266047" y="0"/>
                </a:lnTo>
                <a:lnTo>
                  <a:pt x="1266047" y="1074926"/>
                </a:lnTo>
                <a:lnTo>
                  <a:pt x="0" y="10749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33704" y="3323237"/>
            <a:ext cx="14820592" cy="6657688"/>
          </a:xfrm>
          <a:custGeom>
            <a:avLst/>
            <a:gdLst/>
            <a:ahLst/>
            <a:cxnLst/>
            <a:rect r="r" b="b" t="t" l="l"/>
            <a:pathLst>
              <a:path h="6657688" w="14820592">
                <a:moveTo>
                  <a:pt x="0" y="0"/>
                </a:moveTo>
                <a:lnTo>
                  <a:pt x="14820592" y="0"/>
                </a:lnTo>
                <a:lnTo>
                  <a:pt x="14820592" y="6657688"/>
                </a:lnTo>
                <a:lnTo>
                  <a:pt x="0" y="66576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DAFxdf6t4hg</dc:identifier>
  <dcterms:modified xsi:type="dcterms:W3CDTF">2011-08-01T06:04:30Z</dcterms:modified>
  <cp:revision>1</cp:revision>
  <dc:title>brainstorm</dc:title>
</cp:coreProperties>
</file>